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DB398-03EF-0FBB-596E-FDC760DB7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20E9F7B-E0BD-001D-9690-E5E38BA5D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FD7C9-8207-4F56-9AC8-CDCFDDD329B8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1B67E6-6F31-554A-3E3A-402886A87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3899950-1CE1-ADDE-B191-BE024556A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43DCA-03CD-4A10-9297-C117D0B1869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8400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089EF32-77AE-96BE-C14A-343FA4B5B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65677D-27E6-2F88-D37C-80FE24EB5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CC72FF7-125E-90BA-5F0C-863750CCB8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FD7C9-8207-4F56-9AC8-CDCFDDD329B8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DBC1636-549F-73D1-5948-CEFDB67BD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297472-710D-75B5-2E72-3D10C7213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43DCA-03CD-4A10-9297-C117D0B1869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500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747CFEFB-34F8-93FB-9FE7-7D04DA320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4BE8E29-9A0A-1FF7-C875-504EED0A64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80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684726C-C347-6C5F-8918-803852D16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DCC53F3-6741-84E1-DF2C-83106C5A3C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03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C3F08EB-0787-AB6A-0431-A670CD50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5BF3492-EF1F-F006-65BC-171574E9FF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923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C0D75FF2-7609-5E41-71DD-34FB4B09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DF12B52-2325-F16E-885C-E693A0272C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8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F357C44-E205-25DC-C8D6-F3003DD13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730036A-CE34-5E6B-F936-037C99F5E2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46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1599FCA-A939-45A7-F7D5-E1161F16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DC18DC7-48C0-78A8-E03A-CB75B1347C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96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EF178900-FC76-6434-35A3-D423D9C4E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A8FDCB5-69AD-115E-C559-7AA1B3FE6B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45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9FDDD14-D02F-E32C-74E6-D1FA09B02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B1335BC-D99B-F8DB-4431-F94E7C011A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47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C3E3F2E-E298-678E-1831-597305B3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D365347-E1D3-C649-FE90-BA46B886B3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5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AF293B68-9F23-608A-F853-4A80A3D4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B617449-64B5-2509-B857-83C7DBE0B2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85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C1DC191-F30E-7EC6-9B0F-F46CF3F84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4891F70-29B0-D984-0291-E3012BE17F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18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D9B11336-5172-0899-E7DF-2BFF82825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143E7E4-268B-2AC3-9DA2-A8BA9F52FA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63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D03E6CA5-C64E-35D6-7CA6-66F4116D4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9502A97-5CBE-4695-8028-BD241EA877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4136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Phillip de Graaff</dc:creator>
  <cp:lastModifiedBy>Phillip de Graaff</cp:lastModifiedBy>
  <cp:revision>2</cp:revision>
  <dcterms:created xsi:type="dcterms:W3CDTF">2026-08-13T12:50:10Z</dcterms:created>
  <dcterms:modified xsi:type="dcterms:W3CDTF">2026-10-07T14:06:25Z</dcterms:modified>
</cp:coreProperties>
</file>